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309" r:id="rId30"/>
    <p:sldId id="277" r:id="rId31"/>
    <p:sldId id="280" r:id="rId32"/>
    <p:sldId id="278" r:id="rId33"/>
    <p:sldId id="279" r:id="rId34"/>
    <p:sldId id="281" r:id="rId35"/>
    <p:sldId id="282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06" r:id="rId48"/>
    <p:sldId id="307" r:id="rId49"/>
    <p:sldId id="295" r:id="rId50"/>
    <p:sldId id="296" r:id="rId51"/>
    <p:sldId id="297" r:id="rId52"/>
    <p:sldId id="310" r:id="rId53"/>
    <p:sldId id="311" r:id="rId54"/>
    <p:sldId id="299" r:id="rId55"/>
    <p:sldId id="300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8"/>
    <p:restoredTop sz="94673"/>
  </p:normalViewPr>
  <p:slideViewPr>
    <p:cSldViewPr snapToGrid="0" snapToObjects="1">
      <p:cViewPr varScale="1">
        <p:scale>
          <a:sx n="119" d="100"/>
          <a:sy n="119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696817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74" y="354368"/>
            <a:ext cx="7004125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73" y="1233714"/>
            <a:ext cx="10846483" cy="525675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настоящая команда! — «один за всех и все за одного»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dirty="0"/>
              <a:t>devops </a:t>
            </a:r>
            <a:r>
              <a:rPr lang="ru-RU" dirty="0"/>
              <a:t>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637" y="1460810"/>
            <a:ext cx="6005906" cy="478033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dirty="0"/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беклог продукта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тестировщиком,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скрам-мастер вступит в бой с бюрократическими силами компании.</a:t>
            </a:r>
          </a:p>
          <a:p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/>
              <a:t>коуч</a:t>
            </a:r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24" y="0"/>
            <a:ext cx="4069976" cy="27133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50" y="36827"/>
            <a:ext cx="3797450" cy="18987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01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187"/>
            <a:ext cx="10515600" cy="947308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060"/>
            <a:ext cx="9736567" cy="1918036"/>
          </a:xfrm>
        </p:spPr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3821490"/>
            <a:ext cx="2726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тестирования билетов ПДД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Какую ценность я принесу в этот спринт?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747786" cy="5350804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Первым спринтом обычно «дизайн-спринт»</a:t>
            </a:r>
          </a:p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Должно быть что показать заказчику в конце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1129551"/>
            <a:ext cx="9614584" cy="46580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</a:p>
          <a:p>
            <a:pPr lvl="1"/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</a:p>
          <a:p>
            <a:pPr lvl="1"/>
            <a:r>
              <a:rPr lang="en-US" dirty="0"/>
              <a:t>Planning poker</a:t>
            </a:r>
            <a:r>
              <a:rPr lang="ru-RU" dirty="0"/>
              <a:t>;</a:t>
            </a:r>
            <a:r>
              <a:rPr lang="en-US" dirty="0"/>
              <a:t> </a:t>
            </a:r>
            <a:r>
              <a:rPr lang="ru-RU" dirty="0"/>
              <a:t>стоимость </a:t>
            </a:r>
            <a:r>
              <a:rPr lang="en-US" dirty="0"/>
              <a:t>user story</a:t>
            </a:r>
            <a:r>
              <a:rPr lang="ru-RU" dirty="0"/>
              <a:t> = сумма стоимости тех. задач</a:t>
            </a:r>
            <a:endParaRPr lang="en-US" dirty="0"/>
          </a:p>
          <a:p>
            <a:r>
              <a:rPr lang="ru-RU" dirty="0"/>
              <a:t>Итоговый план таймбоксится,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таймбоксинга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</a:p>
          <a:p>
            <a:pPr lvl="1"/>
            <a:r>
              <a:rPr lang="ru-RU" dirty="0"/>
              <a:t>Например, всего за спринт мы успеваем сделать 100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dirty="0"/>
              <a:t>, </a:t>
            </a:r>
            <a:r>
              <a:rPr lang="ru-RU" dirty="0"/>
              <a:t>значит берём не больше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lnSpcReduction="10000"/>
          </a:bodyPr>
          <a:lstStyle/>
          <a:p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Story Point —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ваша собственная единица измерения, у разных команд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P </a:t>
            </a:r>
            <a:r>
              <a:rPr lang="ru-RU" dirty="0">
                <a:solidFill>
                  <a:srgbClr val="24292F"/>
                </a:solidFill>
                <a:latin typeface="-apple-system"/>
              </a:rPr>
              <a:t>разные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Определяемся каким будет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для нас. Например, форма регистрации стоит 10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Решаем навскидку, сколько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вы готовы сделать за 1 спринт</a:t>
            </a:r>
          </a:p>
          <a:p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Декомпозировать </a:t>
            </a:r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user story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на технические задачи</a:t>
            </a:r>
          </a:p>
          <a:p>
            <a:r>
              <a:rPr lang="ru-RU" dirty="0">
                <a:solidFill>
                  <a:srgbClr val="24292F"/>
                </a:solidFill>
                <a:latin typeface="-apple-system"/>
              </a:rPr>
              <a:t>Каждая задача оценивается отдельно с помощью </a:t>
            </a:r>
            <a:r>
              <a:rPr lang="en-US" dirty="0"/>
              <a:t>Planning poker: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Каждый оценивает задачу в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Вскрываемся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Члены команд с наименьшей и наибольшей оценкой высказываются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Переголосовываем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898388"/>
            <a:ext cx="10515600" cy="4136191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  <a:r>
              <a:rPr lang="en-US" dirty="0"/>
              <a:t> (commitment)</a:t>
            </a:r>
            <a:endParaRPr lang="ru-RU" dirty="0"/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631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  <a:endParaRPr lang="ru-RU" sz="3600" b="1" dirty="0"/>
          </a:p>
          <a:p>
            <a:pPr marL="0" indent="0">
              <a:buNone/>
            </a:pPr>
            <a:endParaRPr lang="en" sz="3600" b="1" dirty="0"/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08" y="-236670"/>
            <a:ext cx="3177092" cy="2544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82056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68" y="4443356"/>
            <a:ext cx="2763932" cy="24146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демо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</a:t>
            </a:r>
            <a:r>
              <a:rPr lang="ru-RU" b="1" dirty="0"/>
              <a:t>только сделанные фичи </a:t>
            </a:r>
            <a:r>
              <a:rPr lang="ru-RU" dirty="0"/>
              <a:t>(не доделанные — не показываются)</a:t>
            </a:r>
          </a:p>
          <a:p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301214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39"/>
            <a:ext cx="7205498" cy="1485442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</a:t>
            </a:r>
            <a:br>
              <a:rPr lang="ru-RU" dirty="0"/>
            </a:br>
            <a:r>
              <a:rPr lang="ru-RU" dirty="0"/>
              <a:t>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731981"/>
            <a:ext cx="10802679" cy="5122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Что пошло не так и что можно с этим сделать?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/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/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b="1" dirty="0"/>
              <a:t>определяет наиболее полезные </a:t>
            </a:r>
            <a:r>
              <a:rPr lang="ru-RU" dirty="0"/>
              <a:t>для повышения эффективности </a:t>
            </a:r>
            <a:r>
              <a:rPr lang="ru-RU" b="1" dirty="0"/>
              <a:t>изменения</a:t>
            </a:r>
            <a:r>
              <a:rPr lang="ru-RU" dirty="0"/>
              <a:t>.</a:t>
            </a:r>
          </a:p>
          <a:p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Vision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9" y="3804846"/>
            <a:ext cx="5356411" cy="30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 за беклогом»)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задачам</a:t>
            </a:r>
            <a:r>
              <a:rPr lang="en" dirty="0"/>
              <a:t>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виджет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виджет прокрутки</a:t>
            </a:r>
          </a:p>
          <a:p>
            <a:pPr lvl="2"/>
            <a:r>
              <a:rPr lang="ru-RU" dirty="0"/>
              <a:t>Реализовать поддержку свайпа</a:t>
            </a:r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нейросетей</a:t>
            </a:r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Я как пользователь хочу просмотреть список товаров, чтобы выбрать для себя интересующий товар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</a:t>
            </a:r>
            <a:r>
              <a:rPr lang="en-US" dirty="0" err="1"/>
              <a:t>м</a:t>
            </a:r>
            <a:r>
              <a:rPr lang="ru-RU" dirty="0" err="1"/>
              <a:t>асштабирование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of Scrums</a:t>
            </a:r>
          </a:p>
          <a:p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9453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03" y="1576615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241145" y="158828"/>
            <a:ext cx="58202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2960914" y="6006583"/>
            <a:ext cx="29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Fix-price / Time &amp; Material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12920</TotalTime>
  <Words>4673</Words>
  <Application>Microsoft Macintosh PowerPoint</Application>
  <PresentationFormat>Широкоэкранный</PresentationFormat>
  <Paragraphs>450</Paragraphs>
  <Slides>56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3" baseType="lpstr">
      <vt:lpstr>-apple-system</vt:lpstr>
      <vt:lpstr>Arial</vt:lpstr>
      <vt:lpstr>Ayuthaya</vt:lpstr>
      <vt:lpstr>Calibri</vt:lpstr>
      <vt:lpstr>Calibri Light</vt:lpstr>
      <vt:lpstr>Roboto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Презентация PowerPoint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 («уход за беклогом»)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117</cp:revision>
  <dcterms:created xsi:type="dcterms:W3CDTF">2022-01-27T15:06:08Z</dcterms:created>
  <dcterms:modified xsi:type="dcterms:W3CDTF">2022-09-08T19:15:27Z</dcterms:modified>
</cp:coreProperties>
</file>